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629" r:id="rId3"/>
    <p:sldId id="630" r:id="rId4"/>
    <p:sldId id="631" r:id="rId5"/>
    <p:sldId id="632" r:id="rId6"/>
    <p:sldId id="633" r:id="rId7"/>
    <p:sldId id="634" r:id="rId8"/>
    <p:sldId id="635" r:id="rId9"/>
    <p:sldId id="636" r:id="rId10"/>
    <p:sldId id="637" r:id="rId11"/>
    <p:sldId id="638" r:id="rId12"/>
    <p:sldId id="639" r:id="rId13"/>
    <p:sldId id="640" r:id="rId14"/>
    <p:sldId id="641" r:id="rId15"/>
    <p:sldId id="642" r:id="rId16"/>
    <p:sldId id="643" r:id="rId17"/>
    <p:sldId id="644" r:id="rId18"/>
    <p:sldId id="645" r:id="rId19"/>
    <p:sldId id="613" r:id="rId20"/>
    <p:sldId id="614" r:id="rId21"/>
    <p:sldId id="615" r:id="rId22"/>
    <p:sldId id="616" r:id="rId23"/>
    <p:sldId id="617" r:id="rId24"/>
    <p:sldId id="618" r:id="rId25"/>
    <p:sldId id="619" r:id="rId26"/>
    <p:sldId id="620" r:id="rId27"/>
    <p:sldId id="621" r:id="rId28"/>
    <p:sldId id="622" r:id="rId29"/>
    <p:sldId id="623" r:id="rId30"/>
    <p:sldId id="624" r:id="rId31"/>
    <p:sldId id="625" r:id="rId32"/>
    <p:sldId id="626" r:id="rId33"/>
    <p:sldId id="627" r:id="rId34"/>
    <p:sldId id="628" r:id="rId35"/>
    <p:sldId id="612" r:id="rId36"/>
  </p:sldIdLst>
  <p:sldSz cx="138176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3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4416" autoAdjust="0"/>
  </p:normalViewPr>
  <p:slideViewPr>
    <p:cSldViewPr>
      <p:cViewPr varScale="1">
        <p:scale>
          <a:sx n="54" d="100"/>
          <a:sy n="54" d="100"/>
        </p:scale>
        <p:origin x="1104" y="66"/>
      </p:cViewPr>
      <p:guideLst>
        <p:guide orient="horz" pos="2448"/>
        <p:guide pos="4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7A162-7AE0-4734-8329-E6EF15A67CA1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D3E08-1F1D-453D-99F1-53E4B2E46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38D01-B6A8-4E40-A11C-85D5B25719CF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02277-9392-41C3-AA11-A5F619BDE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2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5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640" y="4404360"/>
            <a:ext cx="96723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15125E9-6101-5A80-5F89-16E1FDA0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652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>
            <a:normAutofit/>
          </a:bodyPr>
          <a:lstStyle>
            <a:lvl1pPr>
              <a:defRPr sz="43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</p:spPr>
        <p:txBody>
          <a:bodyPr/>
          <a:lstStyle>
            <a:lvl1pPr marL="288925" indent="-288925"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>
                <a:latin typeface="Palatino Linotype" panose="02040502050505030304" pitchFamily="18" charset="0"/>
              </a:defRPr>
            </a:lvl1pPr>
            <a:lvl2pPr marL="631825" indent="-227013"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>
                <a:latin typeface="Palatino Linotype" panose="02040502050505030304" pitchFamily="18" charset="0"/>
              </a:defRPr>
            </a:lvl2pPr>
            <a:lvl3pPr marL="973138" indent="-231775">
              <a:buClr>
                <a:schemeClr val="tx2"/>
              </a:buClr>
              <a:buFont typeface="Courier New" panose="02070309020205020404" pitchFamily="49" charset="0"/>
              <a:buChar char="o"/>
              <a:defRPr sz="1600">
                <a:latin typeface="Palatino Linotype" panose="02040502050505030304" pitchFamily="18" charset="0"/>
              </a:defRPr>
            </a:lvl3pPr>
            <a:lvl4pPr marL="1254125" indent="-222250">
              <a:buClr>
                <a:schemeClr val="tx2"/>
              </a:buClr>
              <a:defRPr sz="1400">
                <a:latin typeface="Palatino Linotype" panose="02040502050505030304" pitchFamily="18" charset="0"/>
              </a:defRPr>
            </a:lvl4pPr>
            <a:lvl5pPr marL="1430338" indent="-176213">
              <a:buClr>
                <a:schemeClr val="tx2"/>
              </a:buClr>
              <a:defRPr sz="12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034827" y="7152499"/>
            <a:ext cx="1523369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-31035"/>
            <a:ext cx="13817601" cy="489657"/>
            <a:chOff x="0" y="-27384"/>
            <a:chExt cx="9144000" cy="432051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0" y="-27384"/>
              <a:ext cx="9137405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MY" sz="1400" b="1" i="1" baseline="0" dirty="0">
                  <a:latin typeface="Palatino Linotype" panose="02040502050505030304" pitchFamily="18" charset="0"/>
                </a:rPr>
                <a:t>Data Structures</a:t>
              </a: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107504" y="404667"/>
              <a:ext cx="9036496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C99503"/>
                  </a:gs>
                  <a:gs pos="60000">
                    <a:schemeClr val="accent1">
                      <a:tint val="44500"/>
                      <a:satMod val="160000"/>
                      <a:alpha val="56000"/>
                      <a:lumMod val="83000"/>
                    </a:schemeClr>
                  </a:gs>
                  <a:gs pos="100000">
                    <a:schemeClr val="tx1">
                      <a:lumMod val="64000"/>
                      <a:lumOff val="36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 userDrawn="1"/>
        </p:nvCxnSpPr>
        <p:spPr>
          <a:xfrm>
            <a:off x="380077" y="1519537"/>
            <a:ext cx="13166263" cy="0"/>
          </a:xfrm>
          <a:prstGeom prst="line">
            <a:avLst/>
          </a:prstGeom>
          <a:ln w="25400" cap="rnd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80077" y="1509937"/>
            <a:ext cx="8507126" cy="350293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latin typeface="Palatino Linotype" panose="02040502050505030304" pitchFamily="18" charset="0"/>
              </a:defRPr>
            </a:lvl1pPr>
            <a:lvl2pPr marL="690563" indent="-233363">
              <a:defRPr sz="1800">
                <a:latin typeface="Palatino Linotype" panose="02040502050505030304" pitchFamily="18" charset="0"/>
              </a:defRPr>
            </a:lvl2pPr>
            <a:lvl3pPr marL="1031875" indent="-234950">
              <a:buFont typeface="Wingdings" panose="05000000000000000000" pitchFamily="2" charset="2"/>
              <a:buChar char="§"/>
              <a:defRPr sz="1600">
                <a:latin typeface="Palatino Linotype" panose="02040502050505030304" pitchFamily="18" charset="0"/>
              </a:defRPr>
            </a:lvl3pPr>
            <a:lvl4pPr marL="1371600" indent="-223838">
              <a:buFont typeface="Arial" panose="020B0604020202020204" pitchFamily="34" charset="0"/>
              <a:buChar char="»"/>
              <a:defRPr sz="1400">
                <a:latin typeface="Palatino Linotype" panose="02040502050505030304" pitchFamily="18" charset="0"/>
              </a:defRPr>
            </a:lvl4pPr>
            <a:lvl5pPr>
              <a:defRPr sz="1506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BC473C-E8AC-C4B4-7536-C118F48777B9}"/>
              </a:ext>
            </a:extLst>
          </p:cNvPr>
          <p:cNvSpPr txBox="1"/>
          <p:nvPr userDrawn="1"/>
        </p:nvSpPr>
        <p:spPr>
          <a:xfrm>
            <a:off x="11459" y="0"/>
            <a:ext cx="71745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University of </a:t>
            </a:r>
            <a:r>
              <a:rPr lang="en-MY" sz="1400" b="1" i="1" kern="1200" baseline="0" dirty="0" err="1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Basrah</a:t>
            </a:r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115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" y="632185"/>
            <a:ext cx="12435840" cy="1050573"/>
          </a:xfrm>
        </p:spPr>
        <p:txBody>
          <a:bodyPr>
            <a:normAutofit/>
          </a:bodyPr>
          <a:lstStyle>
            <a:lvl1pPr>
              <a:defRPr sz="35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 sz="2400">
                <a:latin typeface="Palatino Linotype" panose="02040502050505030304" pitchFamily="18" charset="0"/>
              </a:defRPr>
            </a:lvl1pPr>
            <a:lvl2pPr marL="693680" indent="-236518">
              <a:defRPr sz="2000">
                <a:latin typeface="Palatino Linotype" panose="02040502050505030304" pitchFamily="18" charset="0"/>
              </a:defRPr>
            </a:lvl2pPr>
            <a:lvl3pPr>
              <a:defRPr sz="1800">
                <a:latin typeface="Palatino Linotype" panose="02040502050505030304" pitchFamily="18" charset="0"/>
              </a:defRPr>
            </a:lvl3pPr>
            <a:lvl4pPr>
              <a:defRPr sz="16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240594" y="7458471"/>
            <a:ext cx="152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28946" y="163218"/>
            <a:ext cx="13655150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C99503"/>
                </a:gs>
                <a:gs pos="60000">
                  <a:schemeClr val="accent1">
                    <a:tint val="44500"/>
                    <a:satMod val="160000"/>
                    <a:alpha val="56000"/>
                    <a:lumMod val="83000"/>
                  </a:schemeClr>
                </a:gs>
                <a:gs pos="100000">
                  <a:schemeClr val="tx1">
                    <a:lumMod val="64000"/>
                    <a:lumOff val="36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87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880" y="311256"/>
            <a:ext cx="1243584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880" y="1813563"/>
            <a:ext cx="1243584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880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1015" y="7203864"/>
            <a:ext cx="437557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2613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FEE5-8EAD-403C-AFC6-4E09610A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83" r:id="rId3"/>
  </p:sldLayoutIdLst>
  <p:hf hdr="0" ftr="0" dt="0"/>
  <p:txStyles>
    <p:titleStyle>
      <a:lvl1pPr algn="ctr" defTabSz="914323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7422" y="1172924"/>
            <a:ext cx="8784976" cy="2376264"/>
          </a:xfrm>
        </p:spPr>
        <p:txBody>
          <a:bodyPr>
            <a:noAutofit/>
          </a:bodyPr>
          <a:lstStyle/>
          <a:p>
            <a:endParaRPr lang="en-US" sz="4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Data Structures</a:t>
            </a: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Lecture 7 lab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34828" y="6498550"/>
            <a:ext cx="5958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Palatino Linotype" panose="02040502050505030304" pitchFamily="18" charset="0"/>
              </a:rPr>
              <a:t>Instructor: Ghazwan Abdulnabi Al-Ali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6C7A2DF6-9A31-511F-88BB-09CF6F3B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913" y="7138781"/>
            <a:ext cx="9144000" cy="37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9" tIns="34289" rIns="68579" bIns="3428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Calibri"/>
                <a:cs typeface="Calibri"/>
              </a:rPr>
              <a:t>University of </a:t>
            </a:r>
            <a:r>
              <a:rPr lang="en-US" dirty="0" err="1">
                <a:latin typeface="Calibri"/>
                <a:cs typeface="Calibri"/>
              </a:rPr>
              <a:t>Basrah</a:t>
            </a:r>
            <a:r>
              <a:rPr lang="en-US" dirty="0">
                <a:latin typeface="Calibri"/>
                <a:cs typeface="Calibri"/>
              </a:rPr>
              <a:t>, Iraq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7A7A8-CEAC-2140-314E-9152434BFEE5}"/>
              </a:ext>
            </a:extLst>
          </p:cNvPr>
          <p:cNvSpPr txBox="1">
            <a:spLocks noChangeArrowheads="1"/>
          </p:cNvSpPr>
          <p:nvPr/>
        </p:nvSpPr>
        <p:spPr>
          <a:xfrm>
            <a:off x="2090913" y="255697"/>
            <a:ext cx="9144000" cy="134087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23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85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47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808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7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3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294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Grade</a:t>
            </a:r>
          </a:p>
          <a:p>
            <a:r>
              <a:rPr lang="en-MY" dirty="0"/>
              <a:t>College of Computer Science and Information Technology</a:t>
            </a:r>
          </a:p>
          <a:p>
            <a:r>
              <a:rPr lang="en-MY" dirty="0"/>
              <a:t>Department of Computer Science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0768AC-7770-AD21-669F-9C22097A8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03710" y="3727754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Graphs- DFS &amp; BFS codes</a:t>
            </a:r>
          </a:p>
        </p:txBody>
      </p:sp>
    </p:spTree>
    <p:extLst>
      <p:ext uri="{BB962C8B-B14F-4D97-AF65-F5344CB8AC3E}">
        <p14:creationId xmlns:p14="http://schemas.microsoft.com/office/powerpoint/2010/main" val="22100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4D1905-E93F-8BE7-48CF-C6E7A14D5BFB}"/>
              </a:ext>
            </a:extLst>
          </p:cNvPr>
          <p:cNvSpPr/>
          <p:nvPr/>
        </p:nvSpPr>
        <p:spPr>
          <a:xfrm>
            <a:off x="428080" y="4734238"/>
            <a:ext cx="6758977" cy="361586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404744" y="2082325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911287"/>
              </p:ext>
            </p:extLst>
          </p:nvPr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2165384" y="2954608"/>
            <a:ext cx="257208" cy="499544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30781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4D1905-E93F-8BE7-48CF-C6E7A14D5BFB}"/>
              </a:ext>
            </a:extLst>
          </p:cNvPr>
          <p:cNvSpPr/>
          <p:nvPr/>
        </p:nvSpPr>
        <p:spPr>
          <a:xfrm>
            <a:off x="428080" y="4734238"/>
            <a:ext cx="6758977" cy="361586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404744" y="2082325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/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1773977" y="2474033"/>
            <a:ext cx="257208" cy="499544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64114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4D1905-E93F-8BE7-48CF-C6E7A14D5BFB}"/>
              </a:ext>
            </a:extLst>
          </p:cNvPr>
          <p:cNvSpPr/>
          <p:nvPr/>
        </p:nvSpPr>
        <p:spPr>
          <a:xfrm>
            <a:off x="428080" y="4734238"/>
            <a:ext cx="6758977" cy="361586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404744" y="2082325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617741"/>
              </p:ext>
            </p:extLst>
          </p:nvPr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2549798" y="2487506"/>
            <a:ext cx="257208" cy="499544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6605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4D1905-E93F-8BE7-48CF-C6E7A14D5BFB}"/>
              </a:ext>
            </a:extLst>
          </p:cNvPr>
          <p:cNvSpPr/>
          <p:nvPr/>
        </p:nvSpPr>
        <p:spPr>
          <a:xfrm>
            <a:off x="567251" y="3665703"/>
            <a:ext cx="6758977" cy="66452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404744" y="2082325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018851"/>
              </p:ext>
            </p:extLst>
          </p:nvPr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2956581" y="2081257"/>
            <a:ext cx="257208" cy="499544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77159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404744" y="2082325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63497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638780"/>
              </p:ext>
            </p:extLst>
          </p:nvPr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2956581" y="2081257"/>
            <a:ext cx="257208" cy="499544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4822EF9-C5DE-F9C0-F520-8CFFB4B2BF0A}"/>
              </a:ext>
            </a:extLst>
          </p:cNvPr>
          <p:cNvSpPr/>
          <p:nvPr/>
        </p:nvSpPr>
        <p:spPr>
          <a:xfrm>
            <a:off x="380449" y="5202822"/>
            <a:ext cx="5477228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2114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404744" y="2082325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400546"/>
              </p:ext>
            </p:extLst>
          </p:nvPr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D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1836168" y="3454152"/>
            <a:ext cx="257208" cy="499544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4822EF9-C5DE-F9C0-F520-8CFFB4B2BF0A}"/>
              </a:ext>
            </a:extLst>
          </p:cNvPr>
          <p:cNvSpPr/>
          <p:nvPr/>
        </p:nvSpPr>
        <p:spPr>
          <a:xfrm>
            <a:off x="572096" y="3513427"/>
            <a:ext cx="6699895" cy="969197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1544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404744" y="2082325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8782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7055"/>
              </p:ext>
            </p:extLst>
          </p:nvPr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3348336" y="3454152"/>
            <a:ext cx="257208" cy="499544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4822EF9-C5DE-F9C0-F520-8CFFB4B2BF0A}"/>
              </a:ext>
            </a:extLst>
          </p:cNvPr>
          <p:cNvSpPr/>
          <p:nvPr/>
        </p:nvSpPr>
        <p:spPr>
          <a:xfrm>
            <a:off x="567934" y="5110336"/>
            <a:ext cx="5243740" cy="144016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62117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404744" y="2082325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441169"/>
              </p:ext>
            </p:extLst>
          </p:nvPr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3348336" y="3454152"/>
            <a:ext cx="257208" cy="499544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4822EF9-C5DE-F9C0-F520-8CFFB4B2BF0A}"/>
              </a:ext>
            </a:extLst>
          </p:cNvPr>
          <p:cNvSpPr/>
          <p:nvPr/>
        </p:nvSpPr>
        <p:spPr>
          <a:xfrm>
            <a:off x="825889" y="4596925"/>
            <a:ext cx="5243740" cy="49890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51705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BAD5C-5579-721A-F5AA-551BB6160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40AED-1DF2-BC08-79C0-492C77018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B5CE95-9DF4-22D8-D8DF-124B6461E3D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39039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24E9E28-D820-D55D-2080-88BB71DE021A}"/>
              </a:ext>
            </a:extLst>
          </p:cNvPr>
          <p:cNvSpPr/>
          <p:nvPr/>
        </p:nvSpPr>
        <p:spPr>
          <a:xfrm>
            <a:off x="428080" y="2158008"/>
            <a:ext cx="5616624" cy="1440160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372522" y="2017018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679640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408682"/>
              </p:ext>
            </p:extLst>
          </p:nvPr>
        </p:nvGraphicFramePr>
        <p:xfrm>
          <a:off x="7340897" y="616653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D1AD2A27-0FE9-7CE7-5362-F6819DDE2108}"/>
              </a:ext>
            </a:extLst>
          </p:cNvPr>
          <p:cNvSpPr txBox="1"/>
          <p:nvPr/>
        </p:nvSpPr>
        <p:spPr>
          <a:xfrm>
            <a:off x="6476704" y="6155270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</p:spTree>
    <p:extLst>
      <p:ext uri="{BB962C8B-B14F-4D97-AF65-F5344CB8AC3E}">
        <p14:creationId xmlns:p14="http://schemas.microsoft.com/office/powerpoint/2010/main" val="619571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4D1905-E93F-8BE7-48CF-C6E7A14D5BFB}"/>
              </a:ext>
            </a:extLst>
          </p:cNvPr>
          <p:cNvSpPr/>
          <p:nvPr/>
        </p:nvSpPr>
        <p:spPr>
          <a:xfrm>
            <a:off x="428080" y="2158008"/>
            <a:ext cx="5616624" cy="144016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372522" y="2017018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245981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924805"/>
              </p:ext>
            </p:extLst>
          </p:nvPr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39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24E9E28-D820-D55D-2080-88BB71DE021A}"/>
              </a:ext>
            </a:extLst>
          </p:cNvPr>
          <p:cNvSpPr/>
          <p:nvPr/>
        </p:nvSpPr>
        <p:spPr>
          <a:xfrm>
            <a:off x="428080" y="2158008"/>
            <a:ext cx="5616624" cy="1440160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372522" y="2017018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00196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4430"/>
              </p:ext>
            </p:extLst>
          </p:nvPr>
        </p:nvGraphicFramePr>
        <p:xfrm>
          <a:off x="7340897" y="616653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169697" y="1891933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6E7857-06A1-E9E0-909A-247FB45B8F0D}"/>
              </a:ext>
            </a:extLst>
          </p:cNvPr>
          <p:cNvSpPr txBox="1"/>
          <p:nvPr/>
        </p:nvSpPr>
        <p:spPr>
          <a:xfrm>
            <a:off x="6476704" y="6155270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</p:spTree>
    <p:extLst>
      <p:ext uri="{BB962C8B-B14F-4D97-AF65-F5344CB8AC3E}">
        <p14:creationId xmlns:p14="http://schemas.microsoft.com/office/powerpoint/2010/main" val="2415009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24E9E28-D820-D55D-2080-88BB71DE021A}"/>
              </a:ext>
            </a:extLst>
          </p:cNvPr>
          <p:cNvSpPr/>
          <p:nvPr/>
        </p:nvSpPr>
        <p:spPr>
          <a:xfrm>
            <a:off x="625426" y="3564491"/>
            <a:ext cx="5616624" cy="461963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372522" y="2017018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506347"/>
              </p:ext>
            </p:extLst>
          </p:nvPr>
        </p:nvGraphicFramePr>
        <p:xfrm>
          <a:off x="7340897" y="616653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169697" y="1891933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6155270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</p:spTree>
    <p:extLst>
      <p:ext uri="{BB962C8B-B14F-4D97-AF65-F5344CB8AC3E}">
        <p14:creationId xmlns:p14="http://schemas.microsoft.com/office/powerpoint/2010/main" val="3307533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24E9E28-D820-D55D-2080-88BB71DE021A}"/>
              </a:ext>
            </a:extLst>
          </p:cNvPr>
          <p:cNvSpPr/>
          <p:nvPr/>
        </p:nvSpPr>
        <p:spPr>
          <a:xfrm>
            <a:off x="715061" y="4207186"/>
            <a:ext cx="5616624" cy="401007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398212"/>
              </p:ext>
            </p:extLst>
          </p:nvPr>
        </p:nvGraphicFramePr>
        <p:xfrm>
          <a:off x="7340897" y="7240877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169697" y="1891933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722960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80EE6-08D4-0ED3-6438-42C7C5CD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04" y="4893722"/>
            <a:ext cx="7734481" cy="227745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405070" y="1731422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</p:spTree>
    <p:extLst>
      <p:ext uri="{BB962C8B-B14F-4D97-AF65-F5344CB8AC3E}">
        <p14:creationId xmlns:p14="http://schemas.microsoft.com/office/powerpoint/2010/main" val="29555572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/>
        </p:nvGraphicFramePr>
        <p:xfrm>
          <a:off x="7340897" y="7240877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169697" y="1891933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722960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80EE6-08D4-0ED3-6438-42C7C5CD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05" y="4893722"/>
            <a:ext cx="7340896" cy="227745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405070" y="1731422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99F1AA-3878-9520-630A-B5C9E6551C47}"/>
              </a:ext>
            </a:extLst>
          </p:cNvPr>
          <p:cNvSpPr/>
          <p:nvPr/>
        </p:nvSpPr>
        <p:spPr>
          <a:xfrm>
            <a:off x="744220" y="4569872"/>
            <a:ext cx="5616624" cy="401007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0BCC67-0896-EC0B-F67A-3D7539F26934}"/>
              </a:ext>
            </a:extLst>
          </p:cNvPr>
          <p:cNvSpPr/>
          <p:nvPr/>
        </p:nvSpPr>
        <p:spPr>
          <a:xfrm>
            <a:off x="6476704" y="5254352"/>
            <a:ext cx="7488880" cy="189535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DF34C3F-13E2-9E3F-42E9-E49683562B05}"/>
              </a:ext>
            </a:extLst>
          </p:cNvPr>
          <p:cNvSpPr/>
          <p:nvPr/>
        </p:nvSpPr>
        <p:spPr>
          <a:xfrm>
            <a:off x="12093376" y="1731422"/>
            <a:ext cx="345612" cy="759990"/>
          </a:xfrm>
          <a:prstGeom prst="roundRect">
            <a:avLst>
              <a:gd name="adj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518523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153851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798280"/>
              </p:ext>
            </p:extLst>
          </p:nvPr>
        </p:nvGraphicFramePr>
        <p:xfrm>
          <a:off x="7340897" y="7240877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221787" y="2302922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722960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80EE6-08D4-0ED3-6438-42C7C5CD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05" y="4893722"/>
            <a:ext cx="7340896" cy="227745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405070" y="1731422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99F1AA-3878-9520-630A-B5C9E6551C47}"/>
              </a:ext>
            </a:extLst>
          </p:cNvPr>
          <p:cNvSpPr/>
          <p:nvPr/>
        </p:nvSpPr>
        <p:spPr>
          <a:xfrm>
            <a:off x="860080" y="4901562"/>
            <a:ext cx="5616624" cy="1000032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0BCC67-0896-EC0B-F67A-3D7539F26934}"/>
              </a:ext>
            </a:extLst>
          </p:cNvPr>
          <p:cNvSpPr/>
          <p:nvPr/>
        </p:nvSpPr>
        <p:spPr>
          <a:xfrm>
            <a:off x="6476704" y="5254352"/>
            <a:ext cx="7488880" cy="189535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D2C440-288B-1A5C-502E-3BA8FB666B4B}"/>
              </a:ext>
            </a:extLst>
          </p:cNvPr>
          <p:cNvSpPr/>
          <p:nvPr/>
        </p:nvSpPr>
        <p:spPr>
          <a:xfrm>
            <a:off x="12093376" y="1731422"/>
            <a:ext cx="345612" cy="759990"/>
          </a:xfrm>
          <a:prstGeom prst="roundRect">
            <a:avLst>
              <a:gd name="adj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15101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85513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/>
        </p:nvGraphicFramePr>
        <p:xfrm>
          <a:off x="7340897" y="7240877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221787" y="3038206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722960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80EE6-08D4-0ED3-6438-42C7C5CD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05" y="4893722"/>
            <a:ext cx="7340896" cy="227745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405070" y="1731422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99F1AA-3878-9520-630A-B5C9E6551C47}"/>
              </a:ext>
            </a:extLst>
          </p:cNvPr>
          <p:cNvSpPr/>
          <p:nvPr/>
        </p:nvSpPr>
        <p:spPr>
          <a:xfrm>
            <a:off x="860080" y="4562888"/>
            <a:ext cx="5616624" cy="401007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0BCC67-0896-EC0B-F67A-3D7539F26934}"/>
              </a:ext>
            </a:extLst>
          </p:cNvPr>
          <p:cNvSpPr/>
          <p:nvPr/>
        </p:nvSpPr>
        <p:spPr>
          <a:xfrm>
            <a:off x="6476704" y="5254352"/>
            <a:ext cx="7488880" cy="189535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D2C440-288B-1A5C-502E-3BA8FB666B4B}"/>
              </a:ext>
            </a:extLst>
          </p:cNvPr>
          <p:cNvSpPr/>
          <p:nvPr/>
        </p:nvSpPr>
        <p:spPr>
          <a:xfrm>
            <a:off x="12889802" y="1731422"/>
            <a:ext cx="345612" cy="759990"/>
          </a:xfrm>
          <a:prstGeom prst="roundRect">
            <a:avLst>
              <a:gd name="adj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0253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043274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447466"/>
              </p:ext>
            </p:extLst>
          </p:nvPr>
        </p:nvGraphicFramePr>
        <p:xfrm>
          <a:off x="7340897" y="7240877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278768" y="2976971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722960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80EE6-08D4-0ED3-6438-42C7C5CD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05" y="4893722"/>
            <a:ext cx="7340896" cy="227745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405070" y="1731422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99F1AA-3878-9520-630A-B5C9E6551C47}"/>
              </a:ext>
            </a:extLst>
          </p:cNvPr>
          <p:cNvSpPr/>
          <p:nvPr/>
        </p:nvSpPr>
        <p:spPr>
          <a:xfrm>
            <a:off x="1030540" y="4920499"/>
            <a:ext cx="5616624" cy="981095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0BCC67-0896-EC0B-F67A-3D7539F26934}"/>
              </a:ext>
            </a:extLst>
          </p:cNvPr>
          <p:cNvSpPr/>
          <p:nvPr/>
        </p:nvSpPr>
        <p:spPr>
          <a:xfrm>
            <a:off x="6476704" y="5254352"/>
            <a:ext cx="7488880" cy="189535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D2C440-288B-1A5C-502E-3BA8FB666B4B}"/>
              </a:ext>
            </a:extLst>
          </p:cNvPr>
          <p:cNvSpPr/>
          <p:nvPr/>
        </p:nvSpPr>
        <p:spPr>
          <a:xfrm>
            <a:off x="12889802" y="1731422"/>
            <a:ext cx="345612" cy="759990"/>
          </a:xfrm>
          <a:prstGeom prst="roundRect">
            <a:avLst>
              <a:gd name="adj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6095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674885"/>
              </p:ext>
            </p:extLst>
          </p:nvPr>
        </p:nvGraphicFramePr>
        <p:xfrm>
          <a:off x="7340897" y="7288321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221787" y="2302922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722960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80EE6-08D4-0ED3-6438-42C7C5CD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05" y="4893722"/>
            <a:ext cx="7340896" cy="227745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405070" y="1731422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99F1AA-3878-9520-630A-B5C9E6551C47}"/>
              </a:ext>
            </a:extLst>
          </p:cNvPr>
          <p:cNvSpPr/>
          <p:nvPr/>
        </p:nvSpPr>
        <p:spPr>
          <a:xfrm>
            <a:off x="937671" y="4226973"/>
            <a:ext cx="5616624" cy="400050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0BCC67-0896-EC0B-F67A-3D7539F26934}"/>
              </a:ext>
            </a:extLst>
          </p:cNvPr>
          <p:cNvSpPr/>
          <p:nvPr/>
        </p:nvSpPr>
        <p:spPr>
          <a:xfrm>
            <a:off x="6476704" y="5254352"/>
            <a:ext cx="7488880" cy="189535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D2C440-288B-1A5C-502E-3BA8FB666B4B}"/>
              </a:ext>
            </a:extLst>
          </p:cNvPr>
          <p:cNvSpPr/>
          <p:nvPr/>
        </p:nvSpPr>
        <p:spPr>
          <a:xfrm>
            <a:off x="12889802" y="1731422"/>
            <a:ext cx="345612" cy="759990"/>
          </a:xfrm>
          <a:prstGeom prst="roundRect">
            <a:avLst>
              <a:gd name="adj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29558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/>
        </p:nvGraphicFramePr>
        <p:xfrm>
          <a:off x="7340897" y="7288321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221787" y="1925942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722960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80EE6-08D4-0ED3-6438-42C7C5CD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05" y="4893722"/>
            <a:ext cx="7340896" cy="227745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405070" y="1731422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99F1AA-3878-9520-630A-B5C9E6551C47}"/>
              </a:ext>
            </a:extLst>
          </p:cNvPr>
          <p:cNvSpPr/>
          <p:nvPr/>
        </p:nvSpPr>
        <p:spPr>
          <a:xfrm>
            <a:off x="870339" y="4576555"/>
            <a:ext cx="5616624" cy="400050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0BCC67-0896-EC0B-F67A-3D7539F26934}"/>
              </a:ext>
            </a:extLst>
          </p:cNvPr>
          <p:cNvSpPr/>
          <p:nvPr/>
        </p:nvSpPr>
        <p:spPr>
          <a:xfrm>
            <a:off x="6476704" y="5254352"/>
            <a:ext cx="7488880" cy="189535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D2C440-288B-1A5C-502E-3BA8FB666B4B}"/>
              </a:ext>
            </a:extLst>
          </p:cNvPr>
          <p:cNvSpPr/>
          <p:nvPr/>
        </p:nvSpPr>
        <p:spPr>
          <a:xfrm>
            <a:off x="11617946" y="2559838"/>
            <a:ext cx="513426" cy="314584"/>
          </a:xfrm>
          <a:prstGeom prst="roundRect">
            <a:avLst>
              <a:gd name="adj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3272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/>
        </p:nvGraphicFramePr>
        <p:xfrm>
          <a:off x="7340897" y="7288321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253360" y="2637734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722960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80EE6-08D4-0ED3-6438-42C7C5CD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05" y="4893722"/>
            <a:ext cx="7340896" cy="227745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405070" y="1731422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99F1AA-3878-9520-630A-B5C9E6551C47}"/>
              </a:ext>
            </a:extLst>
          </p:cNvPr>
          <p:cNvSpPr/>
          <p:nvPr/>
        </p:nvSpPr>
        <p:spPr>
          <a:xfrm>
            <a:off x="870339" y="4576555"/>
            <a:ext cx="5616624" cy="400050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0BCC67-0896-EC0B-F67A-3D7539F26934}"/>
              </a:ext>
            </a:extLst>
          </p:cNvPr>
          <p:cNvSpPr/>
          <p:nvPr/>
        </p:nvSpPr>
        <p:spPr>
          <a:xfrm>
            <a:off x="6476704" y="5254352"/>
            <a:ext cx="7488880" cy="189535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D2C440-288B-1A5C-502E-3BA8FB666B4B}"/>
              </a:ext>
            </a:extLst>
          </p:cNvPr>
          <p:cNvSpPr/>
          <p:nvPr/>
        </p:nvSpPr>
        <p:spPr>
          <a:xfrm>
            <a:off x="12421363" y="2578888"/>
            <a:ext cx="513426" cy="314584"/>
          </a:xfrm>
          <a:prstGeom prst="roundRect">
            <a:avLst>
              <a:gd name="adj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422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4D1905-E93F-8BE7-48CF-C6E7A14D5BFB}"/>
              </a:ext>
            </a:extLst>
          </p:cNvPr>
          <p:cNvSpPr/>
          <p:nvPr/>
        </p:nvSpPr>
        <p:spPr>
          <a:xfrm>
            <a:off x="750341" y="3994483"/>
            <a:ext cx="6400055" cy="422835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372522" y="2017018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83302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41844"/>
              </p:ext>
            </p:extLst>
          </p:nvPr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2165384" y="1700078"/>
            <a:ext cx="288032" cy="815416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770109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244951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726780"/>
              </p:ext>
            </p:extLst>
          </p:nvPr>
        </p:nvGraphicFramePr>
        <p:xfrm>
          <a:off x="7340897" y="7288321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253360" y="2637734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722960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80EE6-08D4-0ED3-6438-42C7C5CD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05" y="4893722"/>
            <a:ext cx="7340896" cy="227745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405070" y="1731422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99F1AA-3878-9520-630A-B5C9E6551C47}"/>
              </a:ext>
            </a:extLst>
          </p:cNvPr>
          <p:cNvSpPr/>
          <p:nvPr/>
        </p:nvSpPr>
        <p:spPr>
          <a:xfrm>
            <a:off x="868015" y="4865177"/>
            <a:ext cx="5616624" cy="113928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0BCC67-0896-EC0B-F67A-3D7539F26934}"/>
              </a:ext>
            </a:extLst>
          </p:cNvPr>
          <p:cNvSpPr/>
          <p:nvPr/>
        </p:nvSpPr>
        <p:spPr>
          <a:xfrm>
            <a:off x="6476704" y="5254352"/>
            <a:ext cx="7488880" cy="189535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D2C440-288B-1A5C-502E-3BA8FB666B4B}"/>
              </a:ext>
            </a:extLst>
          </p:cNvPr>
          <p:cNvSpPr/>
          <p:nvPr/>
        </p:nvSpPr>
        <p:spPr>
          <a:xfrm>
            <a:off x="12421363" y="2578888"/>
            <a:ext cx="513426" cy="314584"/>
          </a:xfrm>
          <a:prstGeom prst="roundRect">
            <a:avLst>
              <a:gd name="adj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498357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463098"/>
              </p:ext>
            </p:extLst>
          </p:nvPr>
        </p:nvGraphicFramePr>
        <p:xfrm>
          <a:off x="7340897" y="7288321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253360" y="2637734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722960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80EE6-08D4-0ED3-6438-42C7C5CD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05" y="4893722"/>
            <a:ext cx="7340896" cy="227745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405070" y="1731422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99F1AA-3878-9520-630A-B5C9E6551C47}"/>
              </a:ext>
            </a:extLst>
          </p:cNvPr>
          <p:cNvSpPr/>
          <p:nvPr/>
        </p:nvSpPr>
        <p:spPr>
          <a:xfrm>
            <a:off x="737096" y="4226972"/>
            <a:ext cx="5616624" cy="37214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0BCC67-0896-EC0B-F67A-3D7539F26934}"/>
              </a:ext>
            </a:extLst>
          </p:cNvPr>
          <p:cNvSpPr/>
          <p:nvPr/>
        </p:nvSpPr>
        <p:spPr>
          <a:xfrm>
            <a:off x="6476704" y="5254352"/>
            <a:ext cx="7488880" cy="189535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D2C440-288B-1A5C-502E-3BA8FB666B4B}"/>
              </a:ext>
            </a:extLst>
          </p:cNvPr>
          <p:cNvSpPr/>
          <p:nvPr/>
        </p:nvSpPr>
        <p:spPr>
          <a:xfrm>
            <a:off x="12421363" y="2578888"/>
            <a:ext cx="513426" cy="314584"/>
          </a:xfrm>
          <a:prstGeom prst="roundRect">
            <a:avLst>
              <a:gd name="adj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68550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/>
        </p:nvGraphicFramePr>
        <p:xfrm>
          <a:off x="7340897" y="7288321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293148" y="2995491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722960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80EE6-08D4-0ED3-6438-42C7C5CD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05" y="4893722"/>
            <a:ext cx="7340896" cy="227745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405070" y="1731422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99F1AA-3878-9520-630A-B5C9E6551C47}"/>
              </a:ext>
            </a:extLst>
          </p:cNvPr>
          <p:cNvSpPr/>
          <p:nvPr/>
        </p:nvSpPr>
        <p:spPr>
          <a:xfrm>
            <a:off x="761948" y="4596992"/>
            <a:ext cx="5616624" cy="37214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0BCC67-0896-EC0B-F67A-3D7539F26934}"/>
              </a:ext>
            </a:extLst>
          </p:cNvPr>
          <p:cNvSpPr/>
          <p:nvPr/>
        </p:nvSpPr>
        <p:spPr>
          <a:xfrm>
            <a:off x="6476704" y="5254352"/>
            <a:ext cx="7488880" cy="189535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D2C440-288B-1A5C-502E-3BA8FB666B4B}"/>
              </a:ext>
            </a:extLst>
          </p:cNvPr>
          <p:cNvSpPr/>
          <p:nvPr/>
        </p:nvSpPr>
        <p:spPr>
          <a:xfrm>
            <a:off x="11708105" y="3505472"/>
            <a:ext cx="513426" cy="314584"/>
          </a:xfrm>
          <a:prstGeom prst="roundRect">
            <a:avLst>
              <a:gd name="adj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318314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/>
        </p:nvGraphicFramePr>
        <p:xfrm>
          <a:off x="7340897" y="7288321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264565" y="3445450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722960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80EE6-08D4-0ED3-6438-42C7C5CD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05" y="4893722"/>
            <a:ext cx="7340896" cy="227745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405070" y="1731422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99F1AA-3878-9520-630A-B5C9E6551C47}"/>
              </a:ext>
            </a:extLst>
          </p:cNvPr>
          <p:cNvSpPr/>
          <p:nvPr/>
        </p:nvSpPr>
        <p:spPr>
          <a:xfrm>
            <a:off x="761948" y="4596992"/>
            <a:ext cx="5616624" cy="37214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0BCC67-0896-EC0B-F67A-3D7539F26934}"/>
              </a:ext>
            </a:extLst>
          </p:cNvPr>
          <p:cNvSpPr/>
          <p:nvPr/>
        </p:nvSpPr>
        <p:spPr>
          <a:xfrm>
            <a:off x="6476704" y="5254352"/>
            <a:ext cx="7488880" cy="189535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D2C440-288B-1A5C-502E-3BA8FB666B4B}"/>
              </a:ext>
            </a:extLst>
          </p:cNvPr>
          <p:cNvSpPr/>
          <p:nvPr/>
        </p:nvSpPr>
        <p:spPr>
          <a:xfrm>
            <a:off x="13193657" y="3471345"/>
            <a:ext cx="513426" cy="314584"/>
          </a:xfrm>
          <a:prstGeom prst="roundRect">
            <a:avLst>
              <a:gd name="adj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381035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E3AE-8D1F-11EA-5495-55DC10C2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BFS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F0D6CF-C115-6684-F0EC-413362A3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0" y="1509195"/>
            <a:ext cx="6677080" cy="6179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EE8B88-1C60-96D6-ADAB-CE9D3ED4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3BA55BF-7297-AA17-6604-C199752D6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250601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7573866E-0655-7C41-5220-D590E155E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132270"/>
              </p:ext>
            </p:extLst>
          </p:nvPr>
        </p:nvGraphicFramePr>
        <p:xfrm>
          <a:off x="7340897" y="7288321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0F0C51-DF20-1103-03A3-4D8CA27DA3C5}"/>
              </a:ext>
            </a:extLst>
          </p:cNvPr>
          <p:cNvSpPr/>
          <p:nvPr/>
        </p:nvSpPr>
        <p:spPr>
          <a:xfrm>
            <a:off x="9264565" y="3445450"/>
            <a:ext cx="1800056" cy="37698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57E72-0613-9834-2B39-206AAE75719B}"/>
              </a:ext>
            </a:extLst>
          </p:cNvPr>
          <p:cNvSpPr txBox="1"/>
          <p:nvPr/>
        </p:nvSpPr>
        <p:spPr>
          <a:xfrm>
            <a:off x="6476704" y="722960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queue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80EE6-08D4-0ED3-6438-42C7C5CD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05" y="4893722"/>
            <a:ext cx="7340896" cy="227745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768080-7D94-993E-B9EA-4293BA2FEC75}"/>
              </a:ext>
            </a:extLst>
          </p:cNvPr>
          <p:cNvGrpSpPr/>
          <p:nvPr/>
        </p:nvGrpSpPr>
        <p:grpSpPr>
          <a:xfrm>
            <a:off x="6405070" y="1731422"/>
            <a:ext cx="3221453" cy="3162300"/>
            <a:chOff x="7916912" y="2139616"/>
            <a:chExt cx="3221453" cy="3162300"/>
          </a:xfrm>
        </p:grpSpPr>
        <p:grpSp>
          <p:nvGrpSpPr>
            <p:cNvPr id="10" name="Group 30">
              <a:extLst>
                <a:ext uri="{FF2B5EF4-FFF2-40B4-BE49-F238E27FC236}">
                  <a16:creationId xmlns:a16="http://schemas.microsoft.com/office/drawing/2014/main" id="{A7FFB154-1CF9-B97D-45D1-6A25DD6CE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1F15F4B6-0635-6BE5-267B-8401613B9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id="{8A911D2D-6178-8F85-FAD7-7C0106B7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5" name="Group 17">
                <a:extLst>
                  <a:ext uri="{FF2B5EF4-FFF2-40B4-BE49-F238E27FC236}">
                    <a16:creationId xmlns:a16="http://schemas.microsoft.com/office/drawing/2014/main" id="{D72C39D9-7646-2790-4E38-81ECFBA2B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7" name="Oval 3">
                  <a:extLst>
                    <a:ext uri="{FF2B5EF4-FFF2-40B4-BE49-F238E27FC236}">
                      <a16:creationId xmlns:a16="http://schemas.microsoft.com/office/drawing/2014/main" id="{70002243-913E-C957-8B04-0A1A7A21DE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8" name="Oval 5">
                  <a:extLst>
                    <a:ext uri="{FF2B5EF4-FFF2-40B4-BE49-F238E27FC236}">
                      <a16:creationId xmlns:a16="http://schemas.microsoft.com/office/drawing/2014/main" id="{00489342-EDD4-2FFD-ED8A-3D364B341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9" name="Oval 6">
                  <a:extLst>
                    <a:ext uri="{FF2B5EF4-FFF2-40B4-BE49-F238E27FC236}">
                      <a16:creationId xmlns:a16="http://schemas.microsoft.com/office/drawing/2014/main" id="{F7AAC47B-2991-F75E-0F06-62AC30D504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C753384-E21B-A0C7-B661-98E090C8F4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1" name="Line 10">
                  <a:extLst>
                    <a:ext uri="{FF2B5EF4-FFF2-40B4-BE49-F238E27FC236}">
                      <a16:creationId xmlns:a16="http://schemas.microsoft.com/office/drawing/2014/main" id="{CB2EBEC3-A757-C4A7-5837-812253C74D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6" name="Text Box 27">
                <a:extLst>
                  <a:ext uri="{FF2B5EF4-FFF2-40B4-BE49-F238E27FC236}">
                    <a16:creationId xmlns:a16="http://schemas.microsoft.com/office/drawing/2014/main" id="{5269BC2F-7C6D-C686-10BA-07BF43624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1" name="Oval 25">
              <a:extLst>
                <a:ext uri="{FF2B5EF4-FFF2-40B4-BE49-F238E27FC236}">
                  <a16:creationId xmlns:a16="http://schemas.microsoft.com/office/drawing/2014/main" id="{84F01991-CEFF-E8EA-213F-3CD888F8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B8A88CDD-B506-2F71-EF79-1FBC7F06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99F1AA-3878-9520-630A-B5C9E6551C47}"/>
              </a:ext>
            </a:extLst>
          </p:cNvPr>
          <p:cNvSpPr/>
          <p:nvPr/>
        </p:nvSpPr>
        <p:spPr>
          <a:xfrm>
            <a:off x="761948" y="4893722"/>
            <a:ext cx="5616624" cy="1080710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0BCC67-0896-EC0B-F67A-3D7539F26934}"/>
              </a:ext>
            </a:extLst>
          </p:cNvPr>
          <p:cNvSpPr/>
          <p:nvPr/>
        </p:nvSpPr>
        <p:spPr>
          <a:xfrm>
            <a:off x="6476704" y="5254352"/>
            <a:ext cx="7488880" cy="1895358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D2C440-288B-1A5C-502E-3BA8FB666B4B}"/>
              </a:ext>
            </a:extLst>
          </p:cNvPr>
          <p:cNvSpPr/>
          <p:nvPr/>
        </p:nvSpPr>
        <p:spPr>
          <a:xfrm>
            <a:off x="13193657" y="3471345"/>
            <a:ext cx="513426" cy="314584"/>
          </a:xfrm>
          <a:prstGeom prst="roundRect">
            <a:avLst>
              <a:gd name="adj" fmla="val 16667"/>
            </a:avLst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31405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5C97B7-A27C-DB9D-3EB4-8579DF2B899A}"/>
              </a:ext>
            </a:extLst>
          </p:cNvPr>
          <p:cNvSpPr txBox="1">
            <a:spLocks/>
          </p:cNvSpPr>
          <p:nvPr/>
        </p:nvSpPr>
        <p:spPr>
          <a:xfrm>
            <a:off x="3380408" y="2441839"/>
            <a:ext cx="8534400" cy="270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Palatino Linotype" panose="02040502050505030304" pitchFamily="18" charset="0"/>
              <a:buNone/>
            </a:pPr>
            <a:r>
              <a:rPr lang="en-US" sz="80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41254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4D1905-E93F-8BE7-48CF-C6E7A14D5BFB}"/>
              </a:ext>
            </a:extLst>
          </p:cNvPr>
          <p:cNvSpPr/>
          <p:nvPr/>
        </p:nvSpPr>
        <p:spPr>
          <a:xfrm>
            <a:off x="739371" y="5179318"/>
            <a:ext cx="4960028" cy="1418664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372522" y="2017018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573307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82650"/>
              </p:ext>
            </p:extLst>
          </p:nvPr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2165384" y="1700078"/>
            <a:ext cx="288032" cy="815416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45916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4D1905-E93F-8BE7-48CF-C6E7A14D5BFB}"/>
              </a:ext>
            </a:extLst>
          </p:cNvPr>
          <p:cNvSpPr/>
          <p:nvPr/>
        </p:nvSpPr>
        <p:spPr>
          <a:xfrm>
            <a:off x="810806" y="3886200"/>
            <a:ext cx="6463415" cy="6041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372522" y="2017018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032492"/>
              </p:ext>
            </p:extLst>
          </p:nvPr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2525424" y="2515493"/>
            <a:ext cx="329216" cy="373675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5136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4D1905-E93F-8BE7-48CF-C6E7A14D5BFB}"/>
              </a:ext>
            </a:extLst>
          </p:cNvPr>
          <p:cNvSpPr/>
          <p:nvPr/>
        </p:nvSpPr>
        <p:spPr>
          <a:xfrm>
            <a:off x="835818" y="5179318"/>
            <a:ext cx="5014197" cy="173441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372522" y="2017018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746975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06630"/>
              </p:ext>
            </p:extLst>
          </p:nvPr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2597432" y="2515494"/>
            <a:ext cx="257208" cy="499544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50236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4D1905-E93F-8BE7-48CF-C6E7A14D5BFB}"/>
              </a:ext>
            </a:extLst>
          </p:cNvPr>
          <p:cNvSpPr/>
          <p:nvPr/>
        </p:nvSpPr>
        <p:spPr>
          <a:xfrm>
            <a:off x="428080" y="3578735"/>
            <a:ext cx="6758977" cy="1517089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372522" y="2017018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534602"/>
              </p:ext>
            </p:extLst>
          </p:nvPr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2597432" y="2515494"/>
            <a:ext cx="257208" cy="499544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6316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4D1905-E93F-8BE7-48CF-C6E7A14D5BFB}"/>
              </a:ext>
            </a:extLst>
          </p:cNvPr>
          <p:cNvSpPr/>
          <p:nvPr/>
        </p:nvSpPr>
        <p:spPr>
          <a:xfrm>
            <a:off x="428080" y="3578735"/>
            <a:ext cx="6758977" cy="1517089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372522" y="2017018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290538"/>
              </p:ext>
            </p:extLst>
          </p:nvPr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/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2165384" y="2954608"/>
            <a:ext cx="257208" cy="499544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5246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0CBE46C-3208-B4F1-420D-3EA138297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91" y="1700078"/>
            <a:ext cx="7146694" cy="5663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390EF-1501-511F-3E86-E8E58732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DFS Code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4D1905-E93F-8BE7-48CF-C6E7A14D5BFB}"/>
              </a:ext>
            </a:extLst>
          </p:cNvPr>
          <p:cNvSpPr/>
          <p:nvPr/>
        </p:nvSpPr>
        <p:spPr>
          <a:xfrm>
            <a:off x="428080" y="4734238"/>
            <a:ext cx="6758977" cy="361586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D3CFE-DF59-9A99-C019-6CACA7D5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843" y="1621213"/>
            <a:ext cx="3235375" cy="27580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57D27D8-7329-9D9B-71E1-CA0DEAC9E788}"/>
              </a:ext>
            </a:extLst>
          </p:cNvPr>
          <p:cNvGrpSpPr/>
          <p:nvPr/>
        </p:nvGrpSpPr>
        <p:grpSpPr>
          <a:xfrm>
            <a:off x="6372522" y="2017018"/>
            <a:ext cx="3221453" cy="3162300"/>
            <a:chOff x="7916912" y="2139616"/>
            <a:chExt cx="3221453" cy="3162300"/>
          </a:xfrm>
        </p:grpSpPr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E237F714-48B0-6826-343D-95B438867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6912" y="2139616"/>
              <a:ext cx="2797175" cy="2895600"/>
              <a:chOff x="578" y="612"/>
              <a:chExt cx="1762" cy="1824"/>
            </a:xfrm>
          </p:grpSpPr>
          <p:sp>
            <p:nvSpPr>
              <p:cNvPr id="12" name="Oval 4">
                <a:extLst>
                  <a:ext uri="{FF2B5EF4-FFF2-40B4-BE49-F238E27FC236}">
                    <a16:creationId xmlns:a16="http://schemas.microsoft.com/office/drawing/2014/main" id="{9C18751C-C046-F9A5-5D4D-C84359D65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3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D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8F4C0F6F-8D3B-2AA2-5F45-64E21872C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948"/>
                <a:ext cx="300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05A978B6-5DCD-CEE7-65D1-A723D75465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612"/>
                <a:ext cx="960" cy="1824"/>
                <a:chOff x="852" y="1116"/>
                <a:chExt cx="960" cy="1824"/>
              </a:xfrm>
            </p:grpSpPr>
            <p:sp>
              <p:nvSpPr>
                <p:cNvPr id="16" name="Oval 3">
                  <a:extLst>
                    <a:ext uri="{FF2B5EF4-FFF2-40B4-BE49-F238E27FC236}">
                      <a16:creationId xmlns:a16="http://schemas.microsoft.com/office/drawing/2014/main" id="{452EC3AF-446D-66BC-5E60-A87DBFA728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" y="1116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A</a:t>
                  </a:r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07592659-891F-7ACE-CD86-5D9DB6089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52" y="1848"/>
                  <a:ext cx="420" cy="408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B</a:t>
                  </a:r>
                </a:p>
              </p:txBody>
            </p:sp>
            <p:sp>
              <p:nvSpPr>
                <p:cNvPr id="18" name="Oval 6">
                  <a:extLst>
                    <a:ext uri="{FF2B5EF4-FFF2-40B4-BE49-F238E27FC236}">
                      <a16:creationId xmlns:a16="http://schemas.microsoft.com/office/drawing/2014/main" id="{19E49302-E8A2-5653-119B-0BEEC4C11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532"/>
                  <a:ext cx="420" cy="408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TW" sz="2400" b="1" dirty="0">
                      <a:solidFill>
                        <a:schemeClr val="tx1"/>
                      </a:solidFill>
                      <a:ea typeface="新細明體" panose="02020500000000000000" pitchFamily="18" charset="-120"/>
                    </a:rPr>
                    <a:t>C</a:t>
                  </a:r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2A5FD2C8-BE19-97F9-7AA1-72E87F0D5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40" y="1476"/>
                  <a:ext cx="276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  <p:sp>
              <p:nvSpPr>
                <p:cNvPr id="20" name="Line 10">
                  <a:extLst>
                    <a:ext uri="{FF2B5EF4-FFF2-40B4-BE49-F238E27FC236}">
                      <a16:creationId xmlns:a16="http://schemas.microsoft.com/office/drawing/2014/main" id="{95D532FE-E8B8-7F35-DE34-300C05B1F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76" y="2220"/>
                  <a:ext cx="216" cy="4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MY"/>
                </a:p>
              </p:txBody>
            </p:sp>
          </p:grpSp>
          <p:sp>
            <p:nvSpPr>
              <p:cNvPr id="15" name="Text Box 27">
                <a:extLst>
                  <a:ext uri="{FF2B5EF4-FFF2-40B4-BE49-F238E27FC236}">
                    <a16:creationId xmlns:a16="http://schemas.microsoft.com/office/drawing/2014/main" id="{8EEC3CD1-E5A6-5D48-7FC5-6DB83EE66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" y="635"/>
                <a:ext cx="3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TW" sz="2400" b="1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G</a:t>
                </a:r>
                <a:r>
                  <a:rPr lang="en-US" altLang="zh-TW" sz="2400" b="1" baseline="-25000" dirty="0">
                    <a:solidFill>
                      <a:schemeClr val="tx1"/>
                    </a:solidFill>
                    <a:ea typeface="新細明體" panose="02020500000000000000" pitchFamily="18" charset="-120"/>
                  </a:rPr>
                  <a:t>1</a:t>
                </a:r>
                <a:endPara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0" name="Oval 25">
              <a:extLst>
                <a:ext uri="{FF2B5EF4-FFF2-40B4-BE49-F238E27FC236}">
                  <a16:creationId xmlns:a16="http://schemas.microsoft.com/office/drawing/2014/main" id="{B789ABB6-67D1-C4E0-AD46-DA313A66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1615" y="4654216"/>
              <a:ext cx="666750" cy="647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15B910F-12CB-735B-874D-94F1309C0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7862" y="3892216"/>
              <a:ext cx="34290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1" name="Table 23">
            <a:extLst>
              <a:ext uri="{FF2B5EF4-FFF2-40B4-BE49-F238E27FC236}">
                <a16:creationId xmlns:a16="http://schemas.microsoft.com/office/drawing/2014/main" id="{F4EBF3E9-FFAE-CA17-4C6B-6608B2DC8DDB}"/>
              </a:ext>
            </a:extLst>
          </p:cNvPr>
          <p:cNvGraphicFramePr>
            <a:graphicFrameLocks noGrp="1"/>
          </p:cNvGraphicFramePr>
          <p:nvPr/>
        </p:nvGraphicFramePr>
        <p:xfrm>
          <a:off x="9303047" y="1910983"/>
          <a:ext cx="162210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56">
                  <a:extLst>
                    <a:ext uri="{9D8B030D-6E8A-4147-A177-3AD203B41FA5}">
                      <a16:colId xmlns:a16="http://schemas.microsoft.com/office/drawing/2014/main" val="19425268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437395375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857935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IQ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9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04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1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56567"/>
                  </a:ext>
                </a:extLst>
              </a:tr>
            </a:tbl>
          </a:graphicData>
        </a:graphic>
      </p:graphicFrame>
      <p:graphicFrame>
        <p:nvGraphicFramePr>
          <p:cNvPr id="22" name="Table 24">
            <a:extLst>
              <a:ext uri="{FF2B5EF4-FFF2-40B4-BE49-F238E27FC236}">
                <a16:creationId xmlns:a16="http://schemas.microsoft.com/office/drawing/2014/main" id="{AA6AF201-4F06-C9CB-2BB2-BD9FCDEE5639}"/>
              </a:ext>
            </a:extLst>
          </p:cNvPr>
          <p:cNvGraphicFramePr>
            <a:graphicFrameLocks noGrp="1"/>
          </p:cNvGraphicFramePr>
          <p:nvPr/>
        </p:nvGraphicFramePr>
        <p:xfrm>
          <a:off x="7683797" y="7313778"/>
          <a:ext cx="5852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52">
                  <a:extLst>
                    <a:ext uri="{9D8B030D-6E8A-4147-A177-3AD203B41FA5}">
                      <a16:colId xmlns:a16="http://schemas.microsoft.com/office/drawing/2014/main" val="4038787573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2985105379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92392787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1205311600"/>
                    </a:ext>
                  </a:extLst>
                </a:gridCol>
                <a:gridCol w="1170552">
                  <a:extLst>
                    <a:ext uri="{9D8B030D-6E8A-4147-A177-3AD203B41FA5}">
                      <a16:colId xmlns:a16="http://schemas.microsoft.com/office/drawing/2014/main" val="3311205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C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29562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90CBEB0B-26AE-E38D-7DAF-0B7E6D945D5E}"/>
              </a:ext>
            </a:extLst>
          </p:cNvPr>
          <p:cNvSpPr txBox="1"/>
          <p:nvPr/>
        </p:nvSpPr>
        <p:spPr>
          <a:xfrm>
            <a:off x="6707329" y="7228849"/>
            <a:ext cx="86419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stack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80922A-B4E6-F603-CC60-DDA178B5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127" y="5298788"/>
            <a:ext cx="7829473" cy="1614940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DB3058-D60E-A34B-A555-072C1955B78A}"/>
              </a:ext>
            </a:extLst>
          </p:cNvPr>
          <p:cNvSpPr/>
          <p:nvPr/>
        </p:nvSpPr>
        <p:spPr>
          <a:xfrm>
            <a:off x="6028010" y="5286708"/>
            <a:ext cx="7789590" cy="1675442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CFD42-A403-CF52-86BD-5130045D27FB}"/>
              </a:ext>
            </a:extLst>
          </p:cNvPr>
          <p:cNvSpPr/>
          <p:nvPr/>
        </p:nvSpPr>
        <p:spPr>
          <a:xfrm>
            <a:off x="12165384" y="2954608"/>
            <a:ext cx="257208" cy="499544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7327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17069</TotalTime>
  <Words>854</Words>
  <Application>Microsoft Office PowerPoint</Application>
  <PresentationFormat>Custom</PresentationFormat>
  <Paragraphs>796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Courier New</vt:lpstr>
      <vt:lpstr>Palatino Linotype</vt:lpstr>
      <vt:lpstr>Wingdings</vt:lpstr>
      <vt:lpstr>Office Theme</vt:lpstr>
      <vt:lpstr>Graphs- DFS &amp; BFS codes</vt:lpstr>
      <vt:lpstr>DFS Code</vt:lpstr>
      <vt:lpstr>DFS Code</vt:lpstr>
      <vt:lpstr>DFS Code</vt:lpstr>
      <vt:lpstr>DFS Code</vt:lpstr>
      <vt:lpstr>DFS Code</vt:lpstr>
      <vt:lpstr>DFS Code</vt:lpstr>
      <vt:lpstr>DFS Code</vt:lpstr>
      <vt:lpstr>DFS Code</vt:lpstr>
      <vt:lpstr>DFS Code</vt:lpstr>
      <vt:lpstr>DFS Code</vt:lpstr>
      <vt:lpstr>DFS Code</vt:lpstr>
      <vt:lpstr>DFS Code</vt:lpstr>
      <vt:lpstr>DFS Code</vt:lpstr>
      <vt:lpstr>DFS Code</vt:lpstr>
      <vt:lpstr>DFS Code</vt:lpstr>
      <vt:lpstr>DFS Code</vt:lpstr>
      <vt:lpstr>BFS Code</vt:lpstr>
      <vt:lpstr>BFS Code</vt:lpstr>
      <vt:lpstr>BFS Code</vt:lpstr>
      <vt:lpstr>BFS Code</vt:lpstr>
      <vt:lpstr>BFS Code</vt:lpstr>
      <vt:lpstr>BFS Code</vt:lpstr>
      <vt:lpstr>BFS Code</vt:lpstr>
      <vt:lpstr>BFS Code</vt:lpstr>
      <vt:lpstr>BFS Code</vt:lpstr>
      <vt:lpstr>BFS Code</vt:lpstr>
      <vt:lpstr>BFS Code</vt:lpstr>
      <vt:lpstr>BFS Code</vt:lpstr>
      <vt:lpstr>BFS Code</vt:lpstr>
      <vt:lpstr>BFS Code</vt:lpstr>
      <vt:lpstr>BFS Code</vt:lpstr>
      <vt:lpstr>BFS Code</vt:lpstr>
      <vt:lpstr>BFS Code</vt:lpstr>
      <vt:lpstr>PowerPoint Presentation</vt:lpstr>
    </vt:vector>
  </TitlesOfParts>
  <Company>Sheridan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Vakanski Aleksandar</dc:creator>
  <cp:lastModifiedBy>Al Ali Ghazwan Abdulnabi Abood</cp:lastModifiedBy>
  <cp:revision>2886</cp:revision>
  <cp:lastPrinted>2016-01-16T17:38:40Z</cp:lastPrinted>
  <dcterms:created xsi:type="dcterms:W3CDTF">2014-06-16T13:46:25Z</dcterms:created>
  <dcterms:modified xsi:type="dcterms:W3CDTF">2022-11-26T20:33:14Z</dcterms:modified>
</cp:coreProperties>
</file>