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629" r:id="rId3"/>
    <p:sldId id="630" r:id="rId4"/>
    <p:sldId id="631" r:id="rId5"/>
    <p:sldId id="632" r:id="rId6"/>
    <p:sldId id="633" r:id="rId7"/>
    <p:sldId id="634" r:id="rId8"/>
    <p:sldId id="635" r:id="rId9"/>
    <p:sldId id="636" r:id="rId10"/>
    <p:sldId id="637" r:id="rId11"/>
    <p:sldId id="638" r:id="rId12"/>
    <p:sldId id="639" r:id="rId13"/>
    <p:sldId id="640" r:id="rId14"/>
    <p:sldId id="641" r:id="rId15"/>
    <p:sldId id="642" r:id="rId16"/>
    <p:sldId id="643" r:id="rId17"/>
    <p:sldId id="644" r:id="rId18"/>
    <p:sldId id="645" r:id="rId19"/>
    <p:sldId id="613" r:id="rId20"/>
    <p:sldId id="614" r:id="rId21"/>
    <p:sldId id="615" r:id="rId22"/>
    <p:sldId id="616" r:id="rId23"/>
    <p:sldId id="617" r:id="rId24"/>
    <p:sldId id="618" r:id="rId25"/>
    <p:sldId id="619" r:id="rId26"/>
    <p:sldId id="620" r:id="rId27"/>
    <p:sldId id="621" r:id="rId28"/>
    <p:sldId id="622" r:id="rId29"/>
    <p:sldId id="623" r:id="rId30"/>
    <p:sldId id="624" r:id="rId31"/>
    <p:sldId id="625" r:id="rId32"/>
    <p:sldId id="626" r:id="rId33"/>
    <p:sldId id="627" r:id="rId34"/>
    <p:sldId id="628" r:id="rId35"/>
    <p:sldId id="612" r:id="rId36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416" autoAdjust="0"/>
  </p:normalViewPr>
  <p:slideViewPr>
    <p:cSldViewPr>
      <p:cViewPr varScale="1">
        <p:scale>
          <a:sx n="54" d="100"/>
          <a:sy n="54" d="100"/>
        </p:scale>
        <p:origin x="1104" y="66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Data Structures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University of </a:t>
            </a:r>
            <a:r>
              <a:rPr lang="en-MY" sz="1400" b="1" i="1" kern="1200" baseline="0" dirty="0" err="1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Basrah</a:t>
            </a:r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7422" y="1172924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Data Structures</a:t>
            </a: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Lecture 7 lab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34828" y="6498550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913" y="7138781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090913" y="255697"/>
            <a:ext cx="9144000" cy="1340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MY" dirty="0"/>
              <a:t>College of Computer Science and Information Technology</a:t>
            </a:r>
          </a:p>
          <a:p>
            <a:r>
              <a:rPr lang="en-MY" dirty="0"/>
              <a:t>Department of Computer Science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0768AC-7770-AD21-669F-9C22097A8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3710" y="3727754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Graphs- DFS &amp; BFS codes</a:t>
            </a:r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428080" y="4734238"/>
            <a:ext cx="6758977" cy="36158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404744" y="2082325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911287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165384" y="2954608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078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428080" y="4734238"/>
            <a:ext cx="6758977" cy="36158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404744" y="2082325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/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1773977" y="2474033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4114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428080" y="4734238"/>
            <a:ext cx="6758977" cy="36158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404744" y="2082325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17741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549798" y="2487506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6605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567251" y="3665703"/>
            <a:ext cx="6758977" cy="66452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404744" y="2082325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18851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956581" y="2081257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7159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404744" y="2082325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63497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638780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956581" y="2081257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822EF9-C5DE-F9C0-F520-8CFFB4B2BF0A}"/>
              </a:ext>
            </a:extLst>
          </p:cNvPr>
          <p:cNvSpPr/>
          <p:nvPr/>
        </p:nvSpPr>
        <p:spPr>
          <a:xfrm>
            <a:off x="380449" y="5202822"/>
            <a:ext cx="5477228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211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404744" y="2082325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400546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D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1836168" y="3454152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822EF9-C5DE-F9C0-F520-8CFFB4B2BF0A}"/>
              </a:ext>
            </a:extLst>
          </p:cNvPr>
          <p:cNvSpPr/>
          <p:nvPr/>
        </p:nvSpPr>
        <p:spPr>
          <a:xfrm>
            <a:off x="572096" y="3513427"/>
            <a:ext cx="6699895" cy="969197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1544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404744" y="2082325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8782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7055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3348336" y="3454152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822EF9-C5DE-F9C0-F520-8CFFB4B2BF0A}"/>
              </a:ext>
            </a:extLst>
          </p:cNvPr>
          <p:cNvSpPr/>
          <p:nvPr/>
        </p:nvSpPr>
        <p:spPr>
          <a:xfrm>
            <a:off x="567934" y="5110336"/>
            <a:ext cx="5243740" cy="144016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2117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404744" y="2082325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41169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3348336" y="3454152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822EF9-C5DE-F9C0-F520-8CFFB4B2BF0A}"/>
              </a:ext>
            </a:extLst>
          </p:cNvPr>
          <p:cNvSpPr/>
          <p:nvPr/>
        </p:nvSpPr>
        <p:spPr>
          <a:xfrm>
            <a:off x="825889" y="4596925"/>
            <a:ext cx="5243740" cy="49890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1705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BAD5C-5579-721A-F5AA-551BB6160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40AED-1DF2-BC08-79C0-492C77018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5CE95-9DF4-22D8-D8DF-124B6461E3D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9039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24E9E28-D820-D55D-2080-88BB71DE021A}"/>
              </a:ext>
            </a:extLst>
          </p:cNvPr>
          <p:cNvSpPr/>
          <p:nvPr/>
        </p:nvSpPr>
        <p:spPr>
          <a:xfrm>
            <a:off x="428080" y="2158008"/>
            <a:ext cx="5616624" cy="1440160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679640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408682"/>
              </p:ext>
            </p:extLst>
          </p:nvPr>
        </p:nvGraphicFramePr>
        <p:xfrm>
          <a:off x="7340897" y="616653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D1AD2A27-0FE9-7CE7-5362-F6819DDE2108}"/>
              </a:ext>
            </a:extLst>
          </p:cNvPr>
          <p:cNvSpPr txBox="1"/>
          <p:nvPr/>
        </p:nvSpPr>
        <p:spPr>
          <a:xfrm>
            <a:off x="6476704" y="6155270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</p:spTree>
    <p:extLst>
      <p:ext uri="{BB962C8B-B14F-4D97-AF65-F5344CB8AC3E}">
        <p14:creationId xmlns:p14="http://schemas.microsoft.com/office/powerpoint/2010/main" val="61957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428080" y="2158008"/>
            <a:ext cx="5616624" cy="144016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245981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924805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9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24E9E28-D820-D55D-2080-88BB71DE021A}"/>
              </a:ext>
            </a:extLst>
          </p:cNvPr>
          <p:cNvSpPr/>
          <p:nvPr/>
        </p:nvSpPr>
        <p:spPr>
          <a:xfrm>
            <a:off x="428080" y="2158008"/>
            <a:ext cx="5616624" cy="1440160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00196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4430"/>
              </p:ext>
            </p:extLst>
          </p:nvPr>
        </p:nvGraphicFramePr>
        <p:xfrm>
          <a:off x="7340897" y="616653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169697" y="1891933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7857-06A1-E9E0-909A-247FB45B8F0D}"/>
              </a:ext>
            </a:extLst>
          </p:cNvPr>
          <p:cNvSpPr txBox="1"/>
          <p:nvPr/>
        </p:nvSpPr>
        <p:spPr>
          <a:xfrm>
            <a:off x="6476704" y="6155270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</p:spTree>
    <p:extLst>
      <p:ext uri="{BB962C8B-B14F-4D97-AF65-F5344CB8AC3E}">
        <p14:creationId xmlns:p14="http://schemas.microsoft.com/office/powerpoint/2010/main" val="2415009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24E9E28-D820-D55D-2080-88BB71DE021A}"/>
              </a:ext>
            </a:extLst>
          </p:cNvPr>
          <p:cNvSpPr/>
          <p:nvPr/>
        </p:nvSpPr>
        <p:spPr>
          <a:xfrm>
            <a:off x="625426" y="3564491"/>
            <a:ext cx="5616624" cy="461963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506347"/>
              </p:ext>
            </p:extLst>
          </p:nvPr>
        </p:nvGraphicFramePr>
        <p:xfrm>
          <a:off x="7340897" y="616653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169697" y="1891933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6155270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</p:spTree>
    <p:extLst>
      <p:ext uri="{BB962C8B-B14F-4D97-AF65-F5344CB8AC3E}">
        <p14:creationId xmlns:p14="http://schemas.microsoft.com/office/powerpoint/2010/main" val="3307533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24E9E28-D820-D55D-2080-88BB71DE021A}"/>
              </a:ext>
            </a:extLst>
          </p:cNvPr>
          <p:cNvSpPr/>
          <p:nvPr/>
        </p:nvSpPr>
        <p:spPr>
          <a:xfrm>
            <a:off x="715061" y="4207186"/>
            <a:ext cx="5616624" cy="401007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398212"/>
              </p:ext>
            </p:extLst>
          </p:nvPr>
        </p:nvGraphicFramePr>
        <p:xfrm>
          <a:off x="7340897" y="7240877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169697" y="1891933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4" y="4893722"/>
            <a:ext cx="7734481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2955557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/>
        </p:nvGraphicFramePr>
        <p:xfrm>
          <a:off x="7340897" y="7240877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169697" y="1891933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744220" y="4569872"/>
            <a:ext cx="5616624" cy="401007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F34C3F-13E2-9E3F-42E9-E49683562B05}"/>
              </a:ext>
            </a:extLst>
          </p:cNvPr>
          <p:cNvSpPr/>
          <p:nvPr/>
        </p:nvSpPr>
        <p:spPr>
          <a:xfrm>
            <a:off x="12093376" y="1731422"/>
            <a:ext cx="345612" cy="759990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51852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53851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98280"/>
              </p:ext>
            </p:extLst>
          </p:nvPr>
        </p:nvGraphicFramePr>
        <p:xfrm>
          <a:off x="7340897" y="7240877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21787" y="2302922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860080" y="4901562"/>
            <a:ext cx="5616624" cy="1000032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2093376" y="1731422"/>
            <a:ext cx="345612" cy="759990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5101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85513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/>
        </p:nvGraphicFramePr>
        <p:xfrm>
          <a:off x="7340897" y="7240877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21787" y="3038206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860080" y="4562888"/>
            <a:ext cx="5616624" cy="401007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2889802" y="1731422"/>
            <a:ext cx="345612" cy="759990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253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43274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447466"/>
              </p:ext>
            </p:extLst>
          </p:nvPr>
        </p:nvGraphicFramePr>
        <p:xfrm>
          <a:off x="7340897" y="7240877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78768" y="2976971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1030540" y="4920499"/>
            <a:ext cx="5616624" cy="981095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2889802" y="1731422"/>
            <a:ext cx="345612" cy="759990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6095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674885"/>
              </p:ext>
            </p:extLst>
          </p:nvPr>
        </p:nvGraphicFramePr>
        <p:xfrm>
          <a:off x="7340897" y="7288321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21787" y="2302922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937671" y="4226973"/>
            <a:ext cx="5616624" cy="400050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2889802" y="1731422"/>
            <a:ext cx="345612" cy="759990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9558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/>
        </p:nvGraphicFramePr>
        <p:xfrm>
          <a:off x="7340897" y="7288321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21787" y="1925942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870339" y="4576555"/>
            <a:ext cx="5616624" cy="400050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1617946" y="2559838"/>
            <a:ext cx="513426" cy="314584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327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/>
        </p:nvGraphicFramePr>
        <p:xfrm>
          <a:off x="7340897" y="7288321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53360" y="2637734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870339" y="4576555"/>
            <a:ext cx="5616624" cy="400050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2421363" y="2578888"/>
            <a:ext cx="513426" cy="314584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422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750341" y="3994483"/>
            <a:ext cx="6400055" cy="422835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83302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41844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165384" y="1700078"/>
            <a:ext cx="288032" cy="81541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7010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244951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26780"/>
              </p:ext>
            </p:extLst>
          </p:nvPr>
        </p:nvGraphicFramePr>
        <p:xfrm>
          <a:off x="7340897" y="7288321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53360" y="2637734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868015" y="4865177"/>
            <a:ext cx="5616624" cy="113928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2421363" y="2578888"/>
            <a:ext cx="513426" cy="314584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98357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63098"/>
              </p:ext>
            </p:extLst>
          </p:nvPr>
        </p:nvGraphicFramePr>
        <p:xfrm>
          <a:off x="7340897" y="7288321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53360" y="2637734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737096" y="4226972"/>
            <a:ext cx="5616624" cy="37214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2421363" y="2578888"/>
            <a:ext cx="513426" cy="314584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8550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/>
        </p:nvGraphicFramePr>
        <p:xfrm>
          <a:off x="7340897" y="7288321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93148" y="2995491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761948" y="4596992"/>
            <a:ext cx="5616624" cy="37214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1708105" y="3505472"/>
            <a:ext cx="513426" cy="314584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1831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/>
        </p:nvGraphicFramePr>
        <p:xfrm>
          <a:off x="7340897" y="7288321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64565" y="3445450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761948" y="4596992"/>
            <a:ext cx="5616624" cy="37214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3193657" y="3471345"/>
            <a:ext cx="513426" cy="314584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81035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E3AE-8D1F-11EA-5495-55DC10C2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BFS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F0D6CF-C115-6684-F0EC-413362A3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" y="1509195"/>
            <a:ext cx="6677080" cy="6179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EE8B88-1C60-96D6-ADAB-CE9D3ED4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3BA55BF-7297-AA17-6604-C199752D6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250601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7573866E-0655-7C41-5220-D590E15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132270"/>
              </p:ext>
            </p:extLst>
          </p:nvPr>
        </p:nvGraphicFramePr>
        <p:xfrm>
          <a:off x="7340897" y="7288321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F0C51-DF20-1103-03A3-4D8CA27DA3C5}"/>
              </a:ext>
            </a:extLst>
          </p:cNvPr>
          <p:cNvSpPr/>
          <p:nvPr/>
        </p:nvSpPr>
        <p:spPr>
          <a:xfrm>
            <a:off x="9264565" y="3445450"/>
            <a:ext cx="1800056" cy="37698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357E72-0613-9834-2B39-206AAE75719B}"/>
              </a:ext>
            </a:extLst>
          </p:cNvPr>
          <p:cNvSpPr txBox="1"/>
          <p:nvPr/>
        </p:nvSpPr>
        <p:spPr>
          <a:xfrm>
            <a:off x="6476704" y="722960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queue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80EE6-08D4-0ED3-6438-42C7C5CD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05" y="4893722"/>
            <a:ext cx="7340896" cy="227745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E768080-7D94-993E-B9EA-4293BA2FEC75}"/>
              </a:ext>
            </a:extLst>
          </p:cNvPr>
          <p:cNvGrpSpPr/>
          <p:nvPr/>
        </p:nvGrpSpPr>
        <p:grpSpPr>
          <a:xfrm>
            <a:off x="6405070" y="1731422"/>
            <a:ext cx="3221453" cy="3162300"/>
            <a:chOff x="7916912" y="2139616"/>
            <a:chExt cx="3221453" cy="3162300"/>
          </a:xfrm>
        </p:grpSpPr>
        <p:grpSp>
          <p:nvGrpSpPr>
            <p:cNvPr id="10" name="Group 30">
              <a:extLst>
                <a:ext uri="{FF2B5EF4-FFF2-40B4-BE49-F238E27FC236}">
                  <a16:creationId xmlns:a16="http://schemas.microsoft.com/office/drawing/2014/main" id="{A7FFB154-1CF9-B97D-45D1-6A25DD6CE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1F15F4B6-0635-6BE5-267B-8401613B9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8A911D2D-6178-8F85-FAD7-7C0106B71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5" name="Group 17">
                <a:extLst>
                  <a:ext uri="{FF2B5EF4-FFF2-40B4-BE49-F238E27FC236}">
                    <a16:creationId xmlns:a16="http://schemas.microsoft.com/office/drawing/2014/main" id="{D72C39D9-7646-2790-4E38-81ECFBA2B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70002243-913E-C957-8B04-0A1A7A21D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8" name="Oval 5">
                  <a:extLst>
                    <a:ext uri="{FF2B5EF4-FFF2-40B4-BE49-F238E27FC236}">
                      <a16:creationId xmlns:a16="http://schemas.microsoft.com/office/drawing/2014/main" id="{00489342-EDD4-2FFD-ED8A-3D364B341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9" name="Oval 6">
                  <a:extLst>
                    <a:ext uri="{FF2B5EF4-FFF2-40B4-BE49-F238E27FC236}">
                      <a16:creationId xmlns:a16="http://schemas.microsoft.com/office/drawing/2014/main" id="{F7AAC47B-2991-F75E-0F06-62AC30D50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C753384-E21B-A0C7-B661-98E090C8F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1" name="Line 10">
                  <a:extLst>
                    <a:ext uri="{FF2B5EF4-FFF2-40B4-BE49-F238E27FC236}">
                      <a16:creationId xmlns:a16="http://schemas.microsoft.com/office/drawing/2014/main" id="{CB2EBEC3-A757-C4A7-5837-812253C74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6" name="Text Box 27">
                <a:extLst>
                  <a:ext uri="{FF2B5EF4-FFF2-40B4-BE49-F238E27FC236}">
                    <a16:creationId xmlns:a16="http://schemas.microsoft.com/office/drawing/2014/main" id="{5269BC2F-7C6D-C686-10BA-07BF43624F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84F01991-CEFF-E8EA-213F-3CD888F8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B8A88CDD-B506-2F71-EF79-1FBC7F061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99F1AA-3878-9520-630A-B5C9E6551C47}"/>
              </a:ext>
            </a:extLst>
          </p:cNvPr>
          <p:cNvSpPr/>
          <p:nvPr/>
        </p:nvSpPr>
        <p:spPr>
          <a:xfrm>
            <a:off x="761948" y="4893722"/>
            <a:ext cx="5616624" cy="1080710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F0BCC67-0896-EC0B-F67A-3D7539F26934}"/>
              </a:ext>
            </a:extLst>
          </p:cNvPr>
          <p:cNvSpPr/>
          <p:nvPr/>
        </p:nvSpPr>
        <p:spPr>
          <a:xfrm>
            <a:off x="6476704" y="5254352"/>
            <a:ext cx="7488880" cy="1895358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D2C440-288B-1A5C-502E-3BA8FB666B4B}"/>
              </a:ext>
            </a:extLst>
          </p:cNvPr>
          <p:cNvSpPr/>
          <p:nvPr/>
        </p:nvSpPr>
        <p:spPr>
          <a:xfrm>
            <a:off x="13193657" y="3471345"/>
            <a:ext cx="513426" cy="314584"/>
          </a:xfrm>
          <a:prstGeom prst="roundRect">
            <a:avLst>
              <a:gd name="adj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31405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4125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739371" y="5179318"/>
            <a:ext cx="4960028" cy="141866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73307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82650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165384" y="1700078"/>
            <a:ext cx="288032" cy="81541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591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810806" y="3886200"/>
            <a:ext cx="6463415" cy="6041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032492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525424" y="2515493"/>
            <a:ext cx="329216" cy="373675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513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835818" y="5179318"/>
            <a:ext cx="5014197" cy="173441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746975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06630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597432" y="2515494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023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428080" y="3578735"/>
            <a:ext cx="6758977" cy="1517089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534602"/>
              </p:ext>
            </p:extLst>
          </p:nvPr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597432" y="2515494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631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428080" y="3578735"/>
            <a:ext cx="6758977" cy="1517089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90538"/>
              </p:ext>
            </p:extLst>
          </p:nvPr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/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165384" y="2954608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524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0CBE46C-3208-B4F1-420D-3EA138297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91" y="1700078"/>
            <a:ext cx="7146694" cy="5663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390EF-1501-511F-3E86-E8E58732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DFS Code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4D1905-E93F-8BE7-48CF-C6E7A14D5BFB}"/>
              </a:ext>
            </a:extLst>
          </p:cNvPr>
          <p:cNvSpPr/>
          <p:nvPr/>
        </p:nvSpPr>
        <p:spPr>
          <a:xfrm>
            <a:off x="428080" y="4734238"/>
            <a:ext cx="6758977" cy="36158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D3CFE-DF59-9A99-C019-6CACA7D54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843" y="1621213"/>
            <a:ext cx="3235375" cy="275802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57D27D8-7329-9D9B-71E1-CA0DEAC9E788}"/>
              </a:ext>
            </a:extLst>
          </p:cNvPr>
          <p:cNvGrpSpPr/>
          <p:nvPr/>
        </p:nvGrpSpPr>
        <p:grpSpPr>
          <a:xfrm>
            <a:off x="6372522" y="2017018"/>
            <a:ext cx="3221453" cy="3162300"/>
            <a:chOff x="7916912" y="2139616"/>
            <a:chExt cx="3221453" cy="3162300"/>
          </a:xfrm>
        </p:grpSpPr>
        <p:grpSp>
          <p:nvGrpSpPr>
            <p:cNvPr id="9" name="Group 30">
              <a:extLst>
                <a:ext uri="{FF2B5EF4-FFF2-40B4-BE49-F238E27FC236}">
                  <a16:creationId xmlns:a16="http://schemas.microsoft.com/office/drawing/2014/main" id="{E237F714-48B0-6826-343D-95B438867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6912" y="2139616"/>
              <a:ext cx="2797175" cy="2895600"/>
              <a:chOff x="578" y="612"/>
              <a:chExt cx="1762" cy="1824"/>
            </a:xfrm>
          </p:grpSpPr>
          <p:sp>
            <p:nvSpPr>
              <p:cNvPr id="12" name="Oval 4">
                <a:extLst>
                  <a:ext uri="{FF2B5EF4-FFF2-40B4-BE49-F238E27FC236}">
                    <a16:creationId xmlns:a16="http://schemas.microsoft.com/office/drawing/2014/main" id="{9C18751C-C046-F9A5-5D4D-C84359D6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3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D</a:t>
                </a:r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8F4C0F6F-8D3B-2AA2-5F45-64E21872C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948"/>
                <a:ext cx="300" cy="4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grpSp>
            <p:nvGrpSpPr>
              <p:cNvPr id="14" name="Group 17">
                <a:extLst>
                  <a:ext uri="{FF2B5EF4-FFF2-40B4-BE49-F238E27FC236}">
                    <a16:creationId xmlns:a16="http://schemas.microsoft.com/office/drawing/2014/main" id="{05A978B6-5DCD-CEE7-65D1-A723D75465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4" y="612"/>
                <a:ext cx="960" cy="1824"/>
                <a:chOff x="852" y="1116"/>
                <a:chExt cx="960" cy="1824"/>
              </a:xfrm>
            </p:grpSpPr>
            <p:sp>
              <p:nvSpPr>
                <p:cNvPr id="16" name="Oval 3">
                  <a:extLst>
                    <a:ext uri="{FF2B5EF4-FFF2-40B4-BE49-F238E27FC236}">
                      <a16:creationId xmlns:a16="http://schemas.microsoft.com/office/drawing/2014/main" id="{452EC3AF-446D-66BC-5E60-A87DBFA72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6" y="1116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A</a:t>
                  </a:r>
                </a:p>
              </p:txBody>
            </p:sp>
            <p:sp>
              <p:nvSpPr>
                <p:cNvPr id="17" name="Oval 5">
                  <a:extLst>
                    <a:ext uri="{FF2B5EF4-FFF2-40B4-BE49-F238E27FC236}">
                      <a16:creationId xmlns:a16="http://schemas.microsoft.com/office/drawing/2014/main" id="{07592659-891F-7ACE-CD86-5D9DB6089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2" y="1848"/>
                  <a:ext cx="420" cy="408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B</a:t>
                  </a:r>
                </a:p>
              </p:txBody>
            </p:sp>
            <p:sp>
              <p:nvSpPr>
                <p:cNvPr id="18" name="Oval 6">
                  <a:extLst>
                    <a:ext uri="{FF2B5EF4-FFF2-40B4-BE49-F238E27FC236}">
                      <a16:creationId xmlns:a16="http://schemas.microsoft.com/office/drawing/2014/main" id="{19E49302-E8A2-5653-119B-0BEEC4C11D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2532"/>
                  <a:ext cx="420" cy="408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altLang="zh-TW" sz="2400" b="1" dirty="0">
                      <a:solidFill>
                        <a:schemeClr val="tx1"/>
                      </a:solidFill>
                      <a:ea typeface="新細明體" panose="02020500000000000000" pitchFamily="18" charset="-120"/>
                    </a:rPr>
                    <a:t>C</a:t>
                  </a:r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2A5FD2C8-BE19-97F9-7AA1-72E87F0D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40" y="1476"/>
                  <a:ext cx="276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0" name="Line 10">
                  <a:extLst>
                    <a:ext uri="{FF2B5EF4-FFF2-40B4-BE49-F238E27FC236}">
                      <a16:creationId xmlns:a16="http://schemas.microsoft.com/office/drawing/2014/main" id="{95D532FE-E8B8-7F35-DE34-300C05B1FA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76" y="2220"/>
                  <a:ext cx="216" cy="4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</p:grpSp>
          <p:sp>
            <p:nvSpPr>
              <p:cNvPr id="15" name="Text Box 27">
                <a:extLst>
                  <a:ext uri="{FF2B5EF4-FFF2-40B4-BE49-F238E27FC236}">
                    <a16:creationId xmlns:a16="http://schemas.microsoft.com/office/drawing/2014/main" id="{8EEC3CD1-E5A6-5D48-7FC5-6DB83EE661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" y="635"/>
                <a:ext cx="3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zh-TW" sz="2400" b="1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G</a:t>
                </a:r>
                <a:r>
                  <a:rPr lang="en-US" altLang="zh-TW" sz="2400" b="1" baseline="-25000" dirty="0">
                    <a:solidFill>
                      <a:schemeClr val="tx1"/>
                    </a:solidFill>
                    <a:ea typeface="新細明體" panose="02020500000000000000" pitchFamily="18" charset="-120"/>
                  </a:rPr>
                  <a:t>1</a:t>
                </a:r>
                <a:endPara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10" name="Oval 25">
              <a:extLst>
                <a:ext uri="{FF2B5EF4-FFF2-40B4-BE49-F238E27FC236}">
                  <a16:creationId xmlns:a16="http://schemas.microsoft.com/office/drawing/2014/main" id="{B789ABB6-67D1-C4E0-AD46-DA313A66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1615" y="4654216"/>
              <a:ext cx="666750" cy="647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sz="2400" b="1" dirty="0">
                  <a:solidFill>
                    <a:schemeClr val="tx1"/>
                  </a:solidFill>
                  <a:ea typeface="新細明體" panose="02020500000000000000" pitchFamily="18" charset="-120"/>
                </a:rPr>
                <a:t>E</a:t>
              </a:r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715B910F-12CB-735B-874D-94F1309C0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7862" y="3892216"/>
              <a:ext cx="342900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</p:grpSp>
      <p:graphicFrame>
        <p:nvGraphicFramePr>
          <p:cNvPr id="21" name="Table 23">
            <a:extLst>
              <a:ext uri="{FF2B5EF4-FFF2-40B4-BE49-F238E27FC236}">
                <a16:creationId xmlns:a16="http://schemas.microsoft.com/office/drawing/2014/main" id="{F4EBF3E9-FFAE-CA17-4C6B-6608B2DC8DDB}"/>
              </a:ext>
            </a:extLst>
          </p:cNvPr>
          <p:cNvGraphicFramePr>
            <a:graphicFrameLocks noGrp="1"/>
          </p:cNvGraphicFramePr>
          <p:nvPr/>
        </p:nvGraphicFramePr>
        <p:xfrm>
          <a:off x="9303047" y="1910983"/>
          <a:ext cx="162210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956">
                  <a:extLst>
                    <a:ext uri="{9D8B030D-6E8A-4147-A177-3AD203B41FA5}">
                      <a16:colId xmlns:a16="http://schemas.microsoft.com/office/drawing/2014/main" val="19425268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437395375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8579355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IQ" dirty="0"/>
                        <a:t>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49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4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31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56567"/>
                  </a:ext>
                </a:extLst>
              </a:tr>
            </a:tbl>
          </a:graphicData>
        </a:graphic>
      </p:graphicFrame>
      <p:graphicFrame>
        <p:nvGraphicFramePr>
          <p:cNvPr id="22" name="Table 24">
            <a:extLst>
              <a:ext uri="{FF2B5EF4-FFF2-40B4-BE49-F238E27FC236}">
                <a16:creationId xmlns:a16="http://schemas.microsoft.com/office/drawing/2014/main" id="{AA6AF201-4F06-C9CB-2BB2-BD9FCDEE5639}"/>
              </a:ext>
            </a:extLst>
          </p:cNvPr>
          <p:cNvGraphicFramePr>
            <a:graphicFrameLocks noGrp="1"/>
          </p:cNvGraphicFramePr>
          <p:nvPr/>
        </p:nvGraphicFramePr>
        <p:xfrm>
          <a:off x="7683797" y="7313778"/>
          <a:ext cx="58527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552">
                  <a:extLst>
                    <a:ext uri="{9D8B030D-6E8A-4147-A177-3AD203B41FA5}">
                      <a16:colId xmlns:a16="http://schemas.microsoft.com/office/drawing/2014/main" val="4038787573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2985105379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92392787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1205311600"/>
                    </a:ext>
                  </a:extLst>
                </a:gridCol>
                <a:gridCol w="1170552">
                  <a:extLst>
                    <a:ext uri="{9D8B030D-6E8A-4147-A177-3AD203B41FA5}">
                      <a16:colId xmlns:a16="http://schemas.microsoft.com/office/drawing/2014/main" val="3311205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C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9562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0CBEB0B-26AE-E38D-7DAF-0B7E6D945D5E}"/>
              </a:ext>
            </a:extLst>
          </p:cNvPr>
          <p:cNvSpPr txBox="1"/>
          <p:nvPr/>
        </p:nvSpPr>
        <p:spPr>
          <a:xfrm>
            <a:off x="6707329" y="7228849"/>
            <a:ext cx="864193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stack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80922A-B4E6-F603-CC60-DDA178B57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127" y="5298788"/>
            <a:ext cx="7829473" cy="1614940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5DB3058-D60E-A34B-A555-072C1955B78A}"/>
              </a:ext>
            </a:extLst>
          </p:cNvPr>
          <p:cNvSpPr/>
          <p:nvPr/>
        </p:nvSpPr>
        <p:spPr>
          <a:xfrm>
            <a:off x="6028010" y="5286708"/>
            <a:ext cx="7789590" cy="1675442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BCFD42-A403-CF52-86BD-5130045D27FB}"/>
              </a:ext>
            </a:extLst>
          </p:cNvPr>
          <p:cNvSpPr/>
          <p:nvPr/>
        </p:nvSpPr>
        <p:spPr>
          <a:xfrm>
            <a:off x="12165384" y="2954608"/>
            <a:ext cx="257208" cy="499544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32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17069</TotalTime>
  <Words>854</Words>
  <Application>Microsoft Office PowerPoint</Application>
  <PresentationFormat>Custom</PresentationFormat>
  <Paragraphs>796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Courier New</vt:lpstr>
      <vt:lpstr>Palatino Linotype</vt:lpstr>
      <vt:lpstr>Wingdings</vt:lpstr>
      <vt:lpstr>Office Theme</vt:lpstr>
      <vt:lpstr>Graphs- DFS &amp; BFS codes</vt:lpstr>
      <vt:lpstr>DFS Code</vt:lpstr>
      <vt:lpstr>DFS Code</vt:lpstr>
      <vt:lpstr>DFS Code</vt:lpstr>
      <vt:lpstr>DFS Code</vt:lpstr>
      <vt:lpstr>DFS Code</vt:lpstr>
      <vt:lpstr>DFS Code</vt:lpstr>
      <vt:lpstr>DFS Code</vt:lpstr>
      <vt:lpstr>DFS Code</vt:lpstr>
      <vt:lpstr>DFS Code</vt:lpstr>
      <vt:lpstr>DFS Code</vt:lpstr>
      <vt:lpstr>DFS Code</vt:lpstr>
      <vt:lpstr>DFS Code</vt:lpstr>
      <vt:lpstr>DFS Code</vt:lpstr>
      <vt:lpstr>DFS Code</vt:lpstr>
      <vt:lpstr>DFS Code</vt:lpstr>
      <vt:lpstr>DFS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BFS Code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2886</cp:revision>
  <cp:lastPrinted>2016-01-16T17:38:40Z</cp:lastPrinted>
  <dcterms:created xsi:type="dcterms:W3CDTF">2014-06-16T13:46:25Z</dcterms:created>
  <dcterms:modified xsi:type="dcterms:W3CDTF">2022-11-26T20:33:14Z</dcterms:modified>
</cp:coreProperties>
</file>